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 Black"/>
      <p:bold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51ECB3-9ADC-49A0-8E9C-AB9847DD9BB2}">
  <a:tblStyle styleId="{3A51ECB3-9ADC-49A0-8E9C-AB9847DD9B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Black-bold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were able to find the url path to the secret folder and gain information about high level personnel in the company, and who had access to the secret folder.</a:t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c4b6bae14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c4b6bae14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c3ed39f40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c3ed39f4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c4b6bae1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c4b6bae1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port scan occur?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 5:10 on feb 21, 2021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packets were sent, and from which IP?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138,468 packets were sent, the source ip was 192.168.1.90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indicates that this was a port scan?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Sudden peak in network traffic indicates that this was a port scan. Destination port 80 www http</a:t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request occur?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 03:37 on feb 21 2021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How many requests were made?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the dates 2 hits.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 /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What did they contain?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Contained a hash to be used to access the system using credentials of ryan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were made in the attack?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15,393 requests were made in the brute force attack.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had been made before the attacker discovered the password?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Traffic showed 119,536 requests being sent from the attacker ip 192.168.1.90 correlation between the attack and discovering the correct password.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were made to this directory?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163 requests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http://192.168.1.105/webdav/client.php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c3ed39f4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c3ed39f4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44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8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6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6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7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6.png"/><Relationship Id="rId7" Type="http://schemas.openxmlformats.org/officeDocument/2006/relationships/image" Target="../media/image72.png"/><Relationship Id="rId8" Type="http://schemas.openxmlformats.org/officeDocument/2006/relationships/image" Target="../media/image7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80.png"/><Relationship Id="rId4" Type="http://schemas.openxmlformats.org/officeDocument/2006/relationships/image" Target="../media/image75.png"/><Relationship Id="rId5" Type="http://schemas.openxmlformats.org/officeDocument/2006/relationships/image" Target="../media/image70.png"/><Relationship Id="rId6" Type="http://schemas.openxmlformats.org/officeDocument/2006/relationships/image" Target="../media/image79.png"/><Relationship Id="rId7" Type="http://schemas.openxmlformats.org/officeDocument/2006/relationships/image" Target="../media/image74.png"/><Relationship Id="rId8" Type="http://schemas.openxmlformats.org/officeDocument/2006/relationships/image" Target="../media/image7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8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87.png"/><Relationship Id="rId8" Type="http://schemas.openxmlformats.org/officeDocument/2006/relationships/image" Target="../media/image9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93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100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Relationship Id="rId3" Type="http://schemas.openxmlformats.org/officeDocument/2006/relationships/image" Target="../media/image10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4.png"/><Relationship Id="rId4" Type="http://schemas.openxmlformats.org/officeDocument/2006/relationships/image" Target="../media/image1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4.png"/><Relationship Id="rId4" Type="http://schemas.openxmlformats.org/officeDocument/2006/relationships/image" Target="../media/image1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4.png"/><Relationship Id="rId4" Type="http://schemas.openxmlformats.org/officeDocument/2006/relationships/image" Target="../media/image1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[Sensitive Data Exposure Vulnerability]</a:t>
            </a:r>
            <a:endParaRPr/>
          </a:p>
        </p:txBody>
      </p:sp>
      <p:sp>
        <p:nvSpPr>
          <p:cNvPr id="1121" name="Google Shape;1121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navigating the website we used the web browser to navigate the website and see information e.g. company_folder/secret_folder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5" name="Google Shape;112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8" name="Google Shape;112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9" name="Google Shape;112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were able to find the url path to the secret folder and gain information about high level personnel in the company, and who had access to the secret folder.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2" name="Google Shape;1132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3" name="Google Shape;113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4" name="Google Shape;113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7" name="Google Shape;11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775" y="2466475"/>
            <a:ext cx="612894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[Directory]</a:t>
            </a:r>
            <a:endParaRPr/>
          </a:p>
        </p:txBody>
      </p:sp>
      <p:sp>
        <p:nvSpPr>
          <p:cNvPr id="1143" name="Google Shape;1143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nmap to scan network nmap sV -v 192.168.1.105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Notice in ashton ,s he referred secret_folder he manages.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6" name="Google Shape;1146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7" name="Google Shape;1147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0" name="Google Shape;1150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1" name="Google Shape;1151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2" name="Google Shape;1152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were able to browse all company resources and find unlisted directories.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4" name="Google Shape;1154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5" name="Google Shape;1155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6" name="Google Shape;1156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9" name="Google Shape;11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675" y="2348075"/>
            <a:ext cx="3720125" cy="29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[Hashed Password]</a:t>
            </a:r>
            <a:endParaRPr/>
          </a:p>
        </p:txBody>
      </p:sp>
      <p:sp>
        <p:nvSpPr>
          <p:cNvPr id="1165" name="Google Shape;116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Cracked the hashed password by using the website crackstation.net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8" name="Google Shape;1168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9" name="Google Shape;1169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0" name="Google Shape;1170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72" name="Google Shape;1172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3" name="Google Shape;1173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4" name="Google Shape;1174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Achieved the password with the username ryan to access /webdav 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6" name="Google Shape;1176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77" name="Google Shape;1177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8" name="Google Shape;1178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9" name="Google Shape;1179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1" name="Google Shape;11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475" y="3115650"/>
            <a:ext cx="6483825" cy="15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[LFI Vulnerability]</a:t>
            </a:r>
            <a:endParaRPr/>
          </a:p>
        </p:txBody>
      </p:sp>
      <p:sp>
        <p:nvSpPr>
          <p:cNvPr id="1187" name="Google Shape;118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dirb tool we were able to find the urls on the capstone/server1 website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0" name="Google Shape;1190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91" name="Google Shape;1191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2" name="Google Shape;1192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6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94" name="Google Shape;1194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5" name="Google Shape;1195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6" name="Google Shape;1196;p6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multi/handler exploit , we get access to the shell.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8" name="Google Shape;1198;p6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99" name="Google Shape;1199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0" name="Google Shape;1200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1" name="Google Shape;1201;p6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6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3" name="Google Shape;12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675" y="1620900"/>
            <a:ext cx="4458599" cy="35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[Reverse shell]</a:t>
            </a:r>
            <a:endParaRPr/>
          </a:p>
        </p:txBody>
      </p:sp>
      <p:sp>
        <p:nvSpPr>
          <p:cNvPr id="1209" name="Google Shape;120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67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7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created and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uploaded msfvenom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payload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2" name="Google Shape;1212;p67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13" name="Google Shape;1213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14" name="Google Shape;1214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67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16" name="Google Shape;1216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17" name="Google Shape;1217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67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67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Opened a backdoor shell in the capstone server to gain sudo access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0" name="Google Shape;1220;p67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21" name="Google Shape;1221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2" name="Google Shape;1222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3" name="Google Shape;1223;p67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67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5" name="Google Shape;12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50" y="2699425"/>
            <a:ext cx="8057700" cy="25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68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2" name="Google Shape;1232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38" name="Google Shape;1238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39" name="Google Shape;123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1" name="Google Shape;1241;p69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242" name="Google Shape;12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45574"/>
            <a:ext cx="9144000" cy="28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9" name="Google Shape;1249;p70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50" name="Google Shape;1250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70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70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How many requests were made?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What did they contain?</a:t>
            </a:r>
            <a:endParaRPr b="1" sz="1200"/>
          </a:p>
        </p:txBody>
      </p:sp>
      <p:pic>
        <p:nvPicPr>
          <p:cNvPr id="1253" name="Google Shape;12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744675"/>
            <a:ext cx="8409301" cy="25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0" name="Google Shape;1260;p71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61" name="Google Shape;126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1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Google Shape;1263;p71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64" name="Google Shape;12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25" y="1564675"/>
            <a:ext cx="8132026" cy="29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1" name="Google Shape;1271;p72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72" name="Google Shape;1272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2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4" name="Google Shape;1274;p72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75" name="Google Shape;12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467775"/>
            <a:ext cx="8620251" cy="3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73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3" name="Google Shape;1283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89" name="Google Shape;128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74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Having a TCP wrapper can give administrators the flexibility to permit or deny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alarms for high number of half open connection from the same source IP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10 connection/second from one host to another would be reasonable starting point.</a:t>
            </a:r>
            <a:endParaRPr sz="1400"/>
          </a:p>
        </p:txBody>
      </p:sp>
      <p:sp>
        <p:nvSpPr>
          <p:cNvPr id="1291" name="Google Shape;1291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Firewall denies access to IPs that generate too many request for half open connections.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Ensure the firewall is regularly patches to minimize new zero day attacks.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Firewall detects and cuts off the scan attempt in real time.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Disable ICMP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Iptables -I INPUT -p icmp --icmp-type echo-request -j DROP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97" name="Google Shape;1297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alarm every time when someone attempts to access the directory from an unauthorized ip address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 threshold of 3 attempts that would trigger an alert to be sent.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99" name="Google Shape;1299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Create WAF to protect secret_folder from unauthorised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Highly confidential folders should not be shared for public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Review ip address that cause an alert to be sent.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05" name="Google Shape;1305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Alarm for too many unauthorised access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Threshold 10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07" name="Google Shape;1307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 multi factor authentication complex username and password policies account lockout after 5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Lock out authentication attempts if anyone browses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313" name="Google Shape;1313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alarm every time webdav appears in ELK logs or accessing the directory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When any HTTP put request is made.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2 would set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15" name="Google Shape;1315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Less access to users and allow only specific users.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Ensure firewall security policy prevents all other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Any access to the webdav folder is only permitted by users with complex username and passwords.. This will help lessen the </a:t>
            </a:r>
            <a:r>
              <a:rPr lang="en" sz="1400"/>
              <a:t>amount</a:t>
            </a:r>
            <a:r>
              <a:rPr lang="en" sz="1400"/>
              <a:t> of access to certain areas of the system.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21" name="Google Shape;1321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7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alert be set for any traffic attempting to access port 4444.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When 2 attempts are made.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23" name="Google Shape;1323;p7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Ensure Only necessary ports are open.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Make sur only trusted users having privileges 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access to the webdav to read only to prevent payloads from being uploaded.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Remove all unnecessary tools and interpreters to prevent the execution of atleat some shell codes.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192.168.1.1-255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198.168.1.1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" y="1178850"/>
            <a:ext cx="6699601" cy="34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{3A51ECB3-9ADC-49A0-8E9C-AB9847DD9BB2}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 V Azure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Default Gateway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{3A51ECB3-9ADC-49A0-8E9C-AB9847DD9BB2}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multiple failed authentication attempt on the same account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a brute force attack tool, attacker can get the password for the account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Exposing sensitive information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should be accessible by specific company individuals exposed on the internet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Third party individual can gain access to sensitive and confidential information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Execute shell command on the web server from a remote device. Able to create a reverse shell payload.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direct access into the machine and provide command and control.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1" name="Google Shape;1091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2" name="Google Shape;109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3" name="Google Shape;1093;p61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{3A51ECB3-9ADC-49A0-8E9C-AB9847DD9BB2}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 webdav on a server and shell access is possible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If webdav is not configured properly, it can allow hackers to remotely modify website content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 user’s credentials found when logging on with different user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Storing a user name and password in plain text that is not encrypted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Evidence showed that ashton had ryan’s name and password hash stored.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Unauthorised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occurs When web applications and websites are not properly validated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file uploaded will execute malicious script at server side and compromise the security of the web applications.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 Brute Force Vulnerability]</a:t>
            </a:r>
            <a:endParaRPr/>
          </a:p>
        </p:txBody>
      </p:sp>
      <p:sp>
        <p:nvSpPr>
          <p:cNvPr id="1099" name="Google Shape;1099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hydra we ran the command: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-l -P/usr/share/wordlists/rockyou.txt -s 80 -f -vV 192.168.1.105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http-get/company_folders/secret_folder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03" name="Google Shape;110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06" name="Google Shape;110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7" name="Google Shape;110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8" name="Google Shape;1108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were able to brute force the credentials for the user ashton and login to the hidden folder as well as the password.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0" name="Google Shape;1110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11" name="Google Shape;111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2" name="Google Shape;111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5" name="Google Shape;11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49" y="3339425"/>
            <a:ext cx="57043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